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8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2.png>
</file>

<file path=ppt/media/image14.jpg>
</file>

<file path=ppt/media/image16.jpg>
</file>

<file path=ppt/media/image18.jpg>
</file>

<file path=ppt/media/image19.jpg>
</file>

<file path=ppt/media/image2.png>
</file>

<file path=ppt/media/image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5.jpg>
</file>

<file path=ppt/media/image6.png>
</file>

<file path=ppt/media/image7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a3f2069646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3" name="Google Shape;333;g2a3f206964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a3f206964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g2a3f206964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a3f206964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g2a3f206964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63cc6ac56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5" name="Google Shape;365;g263cc6ac56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a3f2069646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5" name="Google Shape;375;g2a3f2069646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3" name="Google Shape;38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a3f2069646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2" name="Google Shape;392;g2a3f2069646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3" name="Google Shape;40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a32de8d7cd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2" name="Google Shape;412;g2a32de8d7c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2a3f2069646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2a3f2069646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a3f2069646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2a3f2069646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0" name="Google Shape;44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a3f2069646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g2a3f2069646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a3f206964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g2a3f206964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a3f2069646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g2a3f2069646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a3f2069646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" name="Google Shape;299;g2a3f2069646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7" name="Google Shape;30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a3f2069646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" name="Google Shape;312;g2a3f206964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con título 2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E1D2D">
              <a:alpha val="9058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0" y="3988500"/>
            <a:ext cx="9144000" cy="97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b="1" sz="5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/>
        </p:txBody>
      </p:sp>
      <p:pic>
        <p:nvPicPr>
          <p:cNvPr id="14" name="Google Shape;14;p2"/>
          <p:cNvPicPr preferRelativeResize="0"/>
          <p:nvPr/>
        </p:nvPicPr>
        <p:blipFill rotWithShape="1">
          <a:blip r:embed="rId3">
            <a:alphaModFix/>
          </a:blip>
          <a:srcRect b="8699" l="0" r="0" t="10064"/>
          <a:stretch/>
        </p:blipFill>
        <p:spPr>
          <a:xfrm>
            <a:off x="99750" y="4042175"/>
            <a:ext cx="1897304" cy="871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48360" y="3978688"/>
            <a:ext cx="2695639" cy="99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cuerpo 4">
  <p:cSld name="TITLE_AND_BODY_1_1_1">
    <p:bg>
      <p:bgPr>
        <a:solidFill>
          <a:schemeClr val="dk2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" name="Google Shape;62;p11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63" name="Google Shape;63;p11"/>
          <p:cNvGrpSpPr/>
          <p:nvPr/>
        </p:nvGrpSpPr>
        <p:grpSpPr>
          <a:xfrm>
            <a:off x="55850" y="4606574"/>
            <a:ext cx="9043925" cy="536926"/>
            <a:chOff x="55850" y="4606574"/>
            <a:chExt cx="9043925" cy="536926"/>
          </a:xfrm>
        </p:grpSpPr>
        <p:pic>
          <p:nvPicPr>
            <p:cNvPr id="64" name="Google Shape;64;p11"/>
            <p:cNvPicPr preferRelativeResize="0"/>
            <p:nvPr/>
          </p:nvPicPr>
          <p:blipFill rotWithShape="1">
            <a:blip r:embed="rId2">
              <a:alphaModFix amt="50000"/>
            </a:blip>
            <a:srcRect b="0" l="0" r="0" t="0"/>
            <a:stretch/>
          </p:blipFill>
          <p:spPr>
            <a:xfrm>
              <a:off x="7649885" y="4606575"/>
              <a:ext cx="1449890" cy="536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" name="Google Shape;65;p11"/>
            <p:cNvPicPr preferRelativeResize="0"/>
            <p:nvPr/>
          </p:nvPicPr>
          <p:blipFill rotWithShape="1">
            <a:blip r:embed="rId3">
              <a:alphaModFix amt="50000"/>
            </a:blip>
            <a:srcRect b="0" l="0" r="0" t="0"/>
            <a:stretch/>
          </p:blipFill>
          <p:spPr>
            <a:xfrm>
              <a:off x="55850" y="4606574"/>
              <a:ext cx="653469" cy="47430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con título 1">
  <p:cSld name="TITLE_1_1_2">
    <p:bg>
      <p:bgPr>
        <a:solidFill>
          <a:schemeClr val="dk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12"/>
          <p:cNvGrpSpPr/>
          <p:nvPr/>
        </p:nvGrpSpPr>
        <p:grpSpPr>
          <a:xfrm>
            <a:off x="0" y="0"/>
            <a:ext cx="9144000" cy="5143499"/>
            <a:chOff x="0" y="0"/>
            <a:chExt cx="9144000" cy="5143499"/>
          </a:xfrm>
        </p:grpSpPr>
        <p:pic>
          <p:nvPicPr>
            <p:cNvPr id="68" name="Google Shape;68;p12"/>
            <p:cNvPicPr preferRelativeResize="0"/>
            <p:nvPr/>
          </p:nvPicPr>
          <p:blipFill rotWithShape="1">
            <a:blip r:embed="rId2">
              <a:alphaModFix/>
            </a:blip>
            <a:srcRect b="3487" l="0" r="0" t="5677"/>
            <a:stretch/>
          </p:blipFill>
          <p:spPr>
            <a:xfrm>
              <a:off x="0" y="0"/>
              <a:ext cx="5662475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" name="Google Shape;69;p12"/>
            <p:cNvPicPr preferRelativeResize="0"/>
            <p:nvPr/>
          </p:nvPicPr>
          <p:blipFill rotWithShape="1">
            <a:blip r:embed="rId3">
              <a:alphaModFix/>
            </a:blip>
            <a:srcRect b="3487" l="22221" r="0" t="5677"/>
            <a:stretch/>
          </p:blipFill>
          <p:spPr>
            <a:xfrm>
              <a:off x="4739850" y="0"/>
              <a:ext cx="4404150" cy="5143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0" name="Google Shape;70;p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21906">
              <a:alpha val="8901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2"/>
          <p:cNvSpPr/>
          <p:nvPr/>
        </p:nvSpPr>
        <p:spPr>
          <a:xfrm>
            <a:off x="0" y="3988500"/>
            <a:ext cx="9144000" cy="97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b="1" sz="5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3" name="Google Shape;73;p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74" name="Google Shape;74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48360" y="3978688"/>
            <a:ext cx="2695639" cy="99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2"/>
          <p:cNvPicPr preferRelativeResize="0"/>
          <p:nvPr/>
        </p:nvPicPr>
        <p:blipFill rotWithShape="1">
          <a:blip r:embed="rId5">
            <a:alphaModFix/>
          </a:blip>
          <a:srcRect b="8699" l="0" r="0" t="10064"/>
          <a:stretch/>
        </p:blipFill>
        <p:spPr>
          <a:xfrm>
            <a:off x="99750" y="4042175"/>
            <a:ext cx="1897304" cy="871249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con título 3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812">
              <a:alpha val="8235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" name="Google Shape;7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48360" y="0"/>
            <a:ext cx="2695639" cy="99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9875" y="119900"/>
            <a:ext cx="1200351" cy="87125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3"/>
          <p:cNvSpPr txBox="1"/>
          <p:nvPr>
            <p:ph type="ctrTitle"/>
          </p:nvPr>
        </p:nvSpPr>
        <p:spPr>
          <a:xfrm>
            <a:off x="311708" y="9731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b="1" sz="5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2" name="Google Shape;82;p13"/>
          <p:cNvSpPr txBox="1"/>
          <p:nvPr>
            <p:ph idx="1" type="subTitle"/>
          </p:nvPr>
        </p:nvSpPr>
        <p:spPr>
          <a:xfrm>
            <a:off x="311700" y="29865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con título 4">
  <p:cSld name="TITLE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2F2FF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4"/>
          <p:cNvSpPr txBox="1"/>
          <p:nvPr>
            <p:ph type="ctrTitle"/>
          </p:nvPr>
        </p:nvSpPr>
        <p:spPr>
          <a:xfrm>
            <a:off x="311708" y="9731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b="1"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6" name="Google Shape;86;p14"/>
          <p:cNvSpPr txBox="1"/>
          <p:nvPr>
            <p:ph idx="1" type="subTitle"/>
          </p:nvPr>
        </p:nvSpPr>
        <p:spPr>
          <a:xfrm>
            <a:off x="311700" y="29865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87" name="Google Shape;8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48360" y="0"/>
            <a:ext cx="2695639" cy="99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9875" y="119900"/>
            <a:ext cx="1200351" cy="87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con título 5">
  <p:cSld name="TITLE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E3C3C">
              <a:alpha val="7019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5"/>
          <p:cNvSpPr/>
          <p:nvPr/>
        </p:nvSpPr>
        <p:spPr>
          <a:xfrm>
            <a:off x="0" y="3988500"/>
            <a:ext cx="9144000" cy="97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" name="Google Shape;92;p15"/>
          <p:cNvPicPr preferRelativeResize="0"/>
          <p:nvPr/>
        </p:nvPicPr>
        <p:blipFill rotWithShape="1">
          <a:blip r:embed="rId3">
            <a:alphaModFix/>
          </a:blip>
          <a:srcRect b="8699" l="0" r="0" t="10064"/>
          <a:stretch/>
        </p:blipFill>
        <p:spPr>
          <a:xfrm>
            <a:off x="99750" y="4042175"/>
            <a:ext cx="1897304" cy="871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48360" y="3978688"/>
            <a:ext cx="2695639" cy="99822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b="1" sz="5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5" name="Google Shape;95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 1b">
  <p:cSld name="SECTION_HEADER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812">
              <a:alpha val="8235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 2a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A20801">
              <a:alpha val="8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 3a">
  <p:cSld name="SECTION_HEADER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E1D2D">
              <a:alpha val="9058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 5">
  <p:cSld name="SECTION_HEADER_3_2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cuerpo 1" type="tx">
  <p:cSld name="TITLE_AND_BODY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0" name="Google Shape;110;p20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111" name="Google Shape;111;p20"/>
          <p:cNvGrpSpPr/>
          <p:nvPr/>
        </p:nvGrpSpPr>
        <p:grpSpPr>
          <a:xfrm>
            <a:off x="55850" y="4606574"/>
            <a:ext cx="9043925" cy="536926"/>
            <a:chOff x="55850" y="4606574"/>
            <a:chExt cx="9043925" cy="536926"/>
          </a:xfrm>
        </p:grpSpPr>
        <p:pic>
          <p:nvPicPr>
            <p:cNvPr id="112" name="Google Shape;112;p20"/>
            <p:cNvPicPr preferRelativeResize="0"/>
            <p:nvPr/>
          </p:nvPicPr>
          <p:blipFill rotWithShape="1">
            <a:blip r:embed="rId2">
              <a:alphaModFix amt="50000"/>
            </a:blip>
            <a:srcRect b="0" l="0" r="0" t="0"/>
            <a:stretch/>
          </p:blipFill>
          <p:spPr>
            <a:xfrm>
              <a:off x="7649885" y="4606575"/>
              <a:ext cx="1449890" cy="536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3" name="Google Shape;113;p20"/>
            <p:cNvPicPr preferRelativeResize="0"/>
            <p:nvPr/>
          </p:nvPicPr>
          <p:blipFill rotWithShape="1">
            <a:blip r:embed="rId3">
              <a:alphaModFix amt="50000"/>
            </a:blip>
            <a:srcRect b="0" l="0" r="0" t="0"/>
            <a:stretch/>
          </p:blipFill>
          <p:spPr>
            <a:xfrm>
              <a:off x="55850" y="4606574"/>
              <a:ext cx="653469" cy="47430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 3b">
  <p:cSld name="SECTION_HEADER_3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E1D2D">
              <a:alpha val="9058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cuerpo 5">
  <p:cSld name="TITLE_AND_BODY_1_1_1_1">
    <p:bg>
      <p:bgPr>
        <a:solidFill>
          <a:srgbClr val="49AA68">
            <a:alpha val="21960"/>
          </a:srgbClr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" name="Google Shape;117;p21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118" name="Google Shape;118;p21"/>
          <p:cNvGrpSpPr/>
          <p:nvPr/>
        </p:nvGrpSpPr>
        <p:grpSpPr>
          <a:xfrm>
            <a:off x="55850" y="4606574"/>
            <a:ext cx="9043925" cy="536926"/>
            <a:chOff x="55850" y="4606574"/>
            <a:chExt cx="9043925" cy="536926"/>
          </a:xfrm>
        </p:grpSpPr>
        <p:pic>
          <p:nvPicPr>
            <p:cNvPr id="119" name="Google Shape;119;p21"/>
            <p:cNvPicPr preferRelativeResize="0"/>
            <p:nvPr/>
          </p:nvPicPr>
          <p:blipFill rotWithShape="1">
            <a:blip r:embed="rId2">
              <a:alphaModFix amt="50000"/>
            </a:blip>
            <a:srcRect b="0" l="0" r="0" t="0"/>
            <a:stretch/>
          </p:blipFill>
          <p:spPr>
            <a:xfrm>
              <a:off x="7649885" y="4606575"/>
              <a:ext cx="1449890" cy="536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" name="Google Shape;120;p21"/>
            <p:cNvPicPr preferRelativeResize="0"/>
            <p:nvPr/>
          </p:nvPicPr>
          <p:blipFill rotWithShape="1">
            <a:blip r:embed="rId3">
              <a:alphaModFix amt="50000"/>
            </a:blip>
            <a:srcRect b="0" l="0" r="0" t="0"/>
            <a:stretch/>
          </p:blipFill>
          <p:spPr>
            <a:xfrm>
              <a:off x="55850" y="4606574"/>
              <a:ext cx="653469" cy="47430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dos columnas 1" type="twoColTx">
  <p:cSld name="TITLE_AND_TWO_COLUMNS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/>
          <p:nvPr/>
        </p:nvSpPr>
        <p:spPr>
          <a:xfrm>
            <a:off x="4573900" y="1182600"/>
            <a:ext cx="4570200" cy="396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3" name="Google Shape;123;p22"/>
          <p:cNvPicPr preferRelativeResize="0"/>
          <p:nvPr/>
        </p:nvPicPr>
        <p:blipFill rotWithShape="1">
          <a:blip r:embed="rId2">
            <a:alphaModFix/>
          </a:blip>
          <a:srcRect b="79334" l="0" r="0" t="0"/>
          <a:stretch/>
        </p:blipFill>
        <p:spPr>
          <a:xfrm>
            <a:off x="-4102" y="-1899"/>
            <a:ext cx="9163827" cy="1184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2"/>
          <p:cNvSpPr/>
          <p:nvPr/>
        </p:nvSpPr>
        <p:spPr>
          <a:xfrm>
            <a:off x="0" y="0"/>
            <a:ext cx="9144000" cy="1182600"/>
          </a:xfrm>
          <a:prstGeom prst="rect">
            <a:avLst/>
          </a:prstGeom>
          <a:solidFill>
            <a:srgbClr val="221906">
              <a:alpha val="7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311700" y="1329850"/>
            <a:ext cx="3999900" cy="32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7" name="Google Shape;127;p22"/>
          <p:cNvSpPr txBox="1"/>
          <p:nvPr>
            <p:ph idx="2" type="body"/>
          </p:nvPr>
        </p:nvSpPr>
        <p:spPr>
          <a:xfrm>
            <a:off x="4832400" y="1329850"/>
            <a:ext cx="3999900" cy="32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8" name="Google Shape;128;p22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129" name="Google Shape;129;p22"/>
          <p:cNvGrpSpPr/>
          <p:nvPr/>
        </p:nvGrpSpPr>
        <p:grpSpPr>
          <a:xfrm>
            <a:off x="55850" y="4606574"/>
            <a:ext cx="9043925" cy="536926"/>
            <a:chOff x="55850" y="4606574"/>
            <a:chExt cx="9043925" cy="536926"/>
          </a:xfrm>
        </p:grpSpPr>
        <p:pic>
          <p:nvPicPr>
            <p:cNvPr id="130" name="Google Shape;130;p22"/>
            <p:cNvPicPr preferRelativeResize="0"/>
            <p:nvPr/>
          </p:nvPicPr>
          <p:blipFill rotWithShape="1">
            <a:blip r:embed="rId3">
              <a:alphaModFix amt="50000"/>
            </a:blip>
            <a:srcRect b="0" l="0" r="0" t="0"/>
            <a:stretch/>
          </p:blipFill>
          <p:spPr>
            <a:xfrm>
              <a:off x="7649885" y="4606575"/>
              <a:ext cx="1449890" cy="536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22"/>
            <p:cNvPicPr preferRelativeResize="0"/>
            <p:nvPr/>
          </p:nvPicPr>
          <p:blipFill rotWithShape="1">
            <a:blip r:embed="rId4">
              <a:alphaModFix amt="50000"/>
            </a:blip>
            <a:srcRect b="0" l="0" r="0" t="0"/>
            <a:stretch/>
          </p:blipFill>
          <p:spPr>
            <a:xfrm>
              <a:off x="55850" y="4606574"/>
              <a:ext cx="653469" cy="47430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dos columnas 2">
  <p:cSld name="TITLE_AND_TWO_COLUMNS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3"/>
          <p:cNvPicPr preferRelativeResize="0"/>
          <p:nvPr/>
        </p:nvPicPr>
        <p:blipFill rotWithShape="1">
          <a:blip r:embed="rId2">
            <a:alphaModFix/>
          </a:blip>
          <a:srcRect b="71549" l="0" r="0" t="11205"/>
          <a:stretch/>
        </p:blipFill>
        <p:spPr>
          <a:xfrm>
            <a:off x="0" y="0"/>
            <a:ext cx="9144003" cy="118260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3"/>
          <p:cNvSpPr/>
          <p:nvPr/>
        </p:nvSpPr>
        <p:spPr>
          <a:xfrm>
            <a:off x="4573900" y="1182600"/>
            <a:ext cx="4570200" cy="3960900"/>
          </a:xfrm>
          <a:prstGeom prst="rect">
            <a:avLst/>
          </a:prstGeom>
          <a:solidFill>
            <a:srgbClr val="49AA68">
              <a:alpha val="2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311700" y="1322075"/>
            <a:ext cx="3999900" cy="32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6" name="Google Shape;136;p23"/>
          <p:cNvSpPr txBox="1"/>
          <p:nvPr>
            <p:ph idx="2" type="body"/>
          </p:nvPr>
        </p:nvSpPr>
        <p:spPr>
          <a:xfrm>
            <a:off x="4832400" y="1321975"/>
            <a:ext cx="3999900" cy="32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7" name="Google Shape;137;p23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138" name="Google Shape;138;p23"/>
          <p:cNvGrpSpPr/>
          <p:nvPr/>
        </p:nvGrpSpPr>
        <p:grpSpPr>
          <a:xfrm>
            <a:off x="55850" y="4606574"/>
            <a:ext cx="9043925" cy="536926"/>
            <a:chOff x="55850" y="4606574"/>
            <a:chExt cx="9043925" cy="536926"/>
          </a:xfrm>
        </p:grpSpPr>
        <p:pic>
          <p:nvPicPr>
            <p:cNvPr id="139" name="Google Shape;139;p23"/>
            <p:cNvPicPr preferRelativeResize="0"/>
            <p:nvPr/>
          </p:nvPicPr>
          <p:blipFill rotWithShape="1">
            <a:blip r:embed="rId3">
              <a:alphaModFix amt="50000"/>
            </a:blip>
            <a:srcRect b="0" l="0" r="0" t="0"/>
            <a:stretch/>
          </p:blipFill>
          <p:spPr>
            <a:xfrm>
              <a:off x="7649885" y="4606575"/>
              <a:ext cx="1449890" cy="536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0" name="Google Shape;140;p23"/>
            <p:cNvPicPr preferRelativeResize="0"/>
            <p:nvPr/>
          </p:nvPicPr>
          <p:blipFill rotWithShape="1">
            <a:blip r:embed="rId4">
              <a:alphaModFix amt="50000"/>
            </a:blip>
            <a:srcRect b="0" l="0" r="0" t="0"/>
            <a:stretch/>
          </p:blipFill>
          <p:spPr>
            <a:xfrm>
              <a:off x="55850" y="4606574"/>
              <a:ext cx="653469" cy="4743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1" name="Google Shape;141;p23"/>
          <p:cNvSpPr/>
          <p:nvPr/>
        </p:nvSpPr>
        <p:spPr>
          <a:xfrm>
            <a:off x="0" y="0"/>
            <a:ext cx="9144000" cy="1182600"/>
          </a:xfrm>
          <a:prstGeom prst="rect">
            <a:avLst/>
          </a:prstGeom>
          <a:solidFill>
            <a:srgbClr val="003812">
              <a:alpha val="8235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dos columnas 3">
  <p:cSld name="TITLE_AND_TWO_COLUMNS_1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/>
          <p:nvPr/>
        </p:nvSpPr>
        <p:spPr>
          <a:xfrm>
            <a:off x="12300" y="1182600"/>
            <a:ext cx="4552200" cy="396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5" name="Google Shape;145;p24"/>
          <p:cNvPicPr preferRelativeResize="0"/>
          <p:nvPr/>
        </p:nvPicPr>
        <p:blipFill rotWithShape="1">
          <a:blip r:embed="rId2">
            <a:alphaModFix/>
          </a:blip>
          <a:srcRect b="79334" l="0" r="0" t="0"/>
          <a:stretch/>
        </p:blipFill>
        <p:spPr>
          <a:xfrm>
            <a:off x="-4102" y="-1899"/>
            <a:ext cx="9163827" cy="1184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4"/>
          <p:cNvSpPr txBox="1"/>
          <p:nvPr>
            <p:ph idx="1" type="body"/>
          </p:nvPr>
        </p:nvSpPr>
        <p:spPr>
          <a:xfrm>
            <a:off x="311700" y="1322075"/>
            <a:ext cx="3999900" cy="32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7" name="Google Shape;147;p24"/>
          <p:cNvSpPr txBox="1"/>
          <p:nvPr>
            <p:ph idx="2" type="body"/>
          </p:nvPr>
        </p:nvSpPr>
        <p:spPr>
          <a:xfrm>
            <a:off x="4832400" y="1321975"/>
            <a:ext cx="3999900" cy="32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8" name="Google Shape;148;p24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149" name="Google Shape;149;p24"/>
          <p:cNvGrpSpPr/>
          <p:nvPr/>
        </p:nvGrpSpPr>
        <p:grpSpPr>
          <a:xfrm>
            <a:off x="55850" y="4606574"/>
            <a:ext cx="9043925" cy="536926"/>
            <a:chOff x="55850" y="4606574"/>
            <a:chExt cx="9043925" cy="536926"/>
          </a:xfrm>
        </p:grpSpPr>
        <p:pic>
          <p:nvPicPr>
            <p:cNvPr id="150" name="Google Shape;150;p24"/>
            <p:cNvPicPr preferRelativeResize="0"/>
            <p:nvPr/>
          </p:nvPicPr>
          <p:blipFill rotWithShape="1">
            <a:blip r:embed="rId3">
              <a:alphaModFix amt="50000"/>
            </a:blip>
            <a:srcRect b="0" l="0" r="0" t="0"/>
            <a:stretch/>
          </p:blipFill>
          <p:spPr>
            <a:xfrm>
              <a:off x="7649885" y="4606575"/>
              <a:ext cx="1449890" cy="536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" name="Google Shape;151;p24"/>
            <p:cNvPicPr preferRelativeResize="0"/>
            <p:nvPr/>
          </p:nvPicPr>
          <p:blipFill rotWithShape="1">
            <a:blip r:embed="rId4">
              <a:alphaModFix amt="50000"/>
            </a:blip>
            <a:srcRect b="0" l="0" r="0" t="0"/>
            <a:stretch/>
          </p:blipFill>
          <p:spPr>
            <a:xfrm>
              <a:off x="55850" y="4606574"/>
              <a:ext cx="653469" cy="4743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2" name="Google Shape;152;p24"/>
          <p:cNvSpPr/>
          <p:nvPr/>
        </p:nvSpPr>
        <p:spPr>
          <a:xfrm>
            <a:off x="-12" y="-950"/>
            <a:ext cx="9144000" cy="1182600"/>
          </a:xfrm>
          <a:prstGeom prst="rect">
            <a:avLst/>
          </a:prstGeom>
          <a:solidFill>
            <a:srgbClr val="A20801">
              <a:alpha val="8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título 1" type="titleOnly">
  <p:cSld name="TITLE_ONLY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5"/>
          <p:cNvPicPr preferRelativeResize="0"/>
          <p:nvPr/>
        </p:nvPicPr>
        <p:blipFill rotWithShape="1">
          <a:blip r:embed="rId2">
            <a:alphaModFix/>
          </a:blip>
          <a:srcRect b="4558" l="0" r="0" t="71992"/>
          <a:stretch/>
        </p:blipFill>
        <p:spPr>
          <a:xfrm>
            <a:off x="0" y="-1"/>
            <a:ext cx="9144000" cy="118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5"/>
          <p:cNvSpPr/>
          <p:nvPr/>
        </p:nvSpPr>
        <p:spPr>
          <a:xfrm>
            <a:off x="0" y="0"/>
            <a:ext cx="9144000" cy="1182600"/>
          </a:xfrm>
          <a:prstGeom prst="rect">
            <a:avLst/>
          </a:prstGeom>
          <a:solidFill>
            <a:srgbClr val="0E1D2D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8" name="Google Shape;158;p25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159" name="Google Shape;159;p25"/>
          <p:cNvGrpSpPr/>
          <p:nvPr/>
        </p:nvGrpSpPr>
        <p:grpSpPr>
          <a:xfrm>
            <a:off x="55850" y="4606574"/>
            <a:ext cx="9043925" cy="536926"/>
            <a:chOff x="55850" y="4606574"/>
            <a:chExt cx="9043925" cy="536926"/>
          </a:xfrm>
        </p:grpSpPr>
        <p:pic>
          <p:nvPicPr>
            <p:cNvPr id="160" name="Google Shape;160;p25"/>
            <p:cNvPicPr preferRelativeResize="0"/>
            <p:nvPr/>
          </p:nvPicPr>
          <p:blipFill rotWithShape="1">
            <a:blip r:embed="rId3">
              <a:alphaModFix amt="50000"/>
            </a:blip>
            <a:srcRect b="0" l="0" r="0" t="0"/>
            <a:stretch/>
          </p:blipFill>
          <p:spPr>
            <a:xfrm>
              <a:off x="7649885" y="4606575"/>
              <a:ext cx="1449890" cy="536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25"/>
            <p:cNvPicPr preferRelativeResize="0"/>
            <p:nvPr/>
          </p:nvPicPr>
          <p:blipFill rotWithShape="1">
            <a:blip r:embed="rId4">
              <a:alphaModFix amt="50000"/>
            </a:blip>
            <a:srcRect b="0" l="0" r="0" t="0"/>
            <a:stretch/>
          </p:blipFill>
          <p:spPr>
            <a:xfrm>
              <a:off x="55850" y="4606574"/>
              <a:ext cx="653469" cy="4743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2" name="Google Shape;162;p25"/>
          <p:cNvSpPr txBox="1"/>
          <p:nvPr>
            <p:ph idx="1" type="body"/>
          </p:nvPr>
        </p:nvSpPr>
        <p:spPr>
          <a:xfrm>
            <a:off x="311700" y="1292238"/>
            <a:ext cx="8520600" cy="3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título 2">
  <p:cSld name="TITLE_ONLY_2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6"/>
          <p:cNvPicPr preferRelativeResize="0"/>
          <p:nvPr/>
        </p:nvPicPr>
        <p:blipFill rotWithShape="1">
          <a:blip r:embed="rId2">
            <a:alphaModFix/>
          </a:blip>
          <a:srcRect b="40211" l="0" r="0" t="42543"/>
          <a:stretch/>
        </p:blipFill>
        <p:spPr>
          <a:xfrm>
            <a:off x="0" y="0"/>
            <a:ext cx="9144003" cy="118260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6"/>
          <p:cNvSpPr/>
          <p:nvPr/>
        </p:nvSpPr>
        <p:spPr>
          <a:xfrm>
            <a:off x="0" y="0"/>
            <a:ext cx="9144000" cy="1182600"/>
          </a:xfrm>
          <a:prstGeom prst="rect">
            <a:avLst/>
          </a:prstGeom>
          <a:solidFill>
            <a:srgbClr val="003812">
              <a:alpha val="8235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7" name="Google Shape;167;p26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168" name="Google Shape;168;p26"/>
          <p:cNvGrpSpPr/>
          <p:nvPr/>
        </p:nvGrpSpPr>
        <p:grpSpPr>
          <a:xfrm>
            <a:off x="55850" y="4606574"/>
            <a:ext cx="9043925" cy="536926"/>
            <a:chOff x="55850" y="4606574"/>
            <a:chExt cx="9043925" cy="536926"/>
          </a:xfrm>
        </p:grpSpPr>
        <p:pic>
          <p:nvPicPr>
            <p:cNvPr id="169" name="Google Shape;169;p26"/>
            <p:cNvPicPr preferRelativeResize="0"/>
            <p:nvPr/>
          </p:nvPicPr>
          <p:blipFill rotWithShape="1">
            <a:blip r:embed="rId3">
              <a:alphaModFix amt="50000"/>
            </a:blip>
            <a:srcRect b="0" l="0" r="0" t="0"/>
            <a:stretch/>
          </p:blipFill>
          <p:spPr>
            <a:xfrm>
              <a:off x="7649885" y="4606575"/>
              <a:ext cx="1449890" cy="536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0" name="Google Shape;170;p26"/>
            <p:cNvPicPr preferRelativeResize="0"/>
            <p:nvPr/>
          </p:nvPicPr>
          <p:blipFill rotWithShape="1">
            <a:blip r:embed="rId4">
              <a:alphaModFix amt="50000"/>
            </a:blip>
            <a:srcRect b="0" l="0" r="0" t="0"/>
            <a:stretch/>
          </p:blipFill>
          <p:spPr>
            <a:xfrm>
              <a:off x="55850" y="4606574"/>
              <a:ext cx="653469" cy="4743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1" name="Google Shape;171;p26"/>
          <p:cNvSpPr txBox="1"/>
          <p:nvPr>
            <p:ph idx="1" type="body"/>
          </p:nvPr>
        </p:nvSpPr>
        <p:spPr>
          <a:xfrm>
            <a:off x="311700" y="1292238"/>
            <a:ext cx="8520600" cy="3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título 3">
  <p:cSld name="TITLE_ONLY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7"/>
          <p:cNvPicPr preferRelativeResize="0"/>
          <p:nvPr/>
        </p:nvPicPr>
        <p:blipFill rotWithShape="1">
          <a:blip r:embed="rId2">
            <a:alphaModFix/>
          </a:blip>
          <a:srcRect b="79334" l="0" r="0" t="0"/>
          <a:stretch/>
        </p:blipFill>
        <p:spPr>
          <a:xfrm>
            <a:off x="-4102" y="-1899"/>
            <a:ext cx="9163827" cy="1184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7"/>
          <p:cNvSpPr/>
          <p:nvPr/>
        </p:nvSpPr>
        <p:spPr>
          <a:xfrm>
            <a:off x="0" y="0"/>
            <a:ext cx="9144000" cy="1182600"/>
          </a:xfrm>
          <a:prstGeom prst="rect">
            <a:avLst/>
          </a:prstGeom>
          <a:solidFill>
            <a:srgbClr val="221906">
              <a:alpha val="7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6" name="Google Shape;176;p27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177" name="Google Shape;177;p27"/>
          <p:cNvGrpSpPr/>
          <p:nvPr/>
        </p:nvGrpSpPr>
        <p:grpSpPr>
          <a:xfrm>
            <a:off x="55850" y="4606574"/>
            <a:ext cx="9043925" cy="536926"/>
            <a:chOff x="55850" y="4606574"/>
            <a:chExt cx="9043925" cy="536926"/>
          </a:xfrm>
        </p:grpSpPr>
        <p:pic>
          <p:nvPicPr>
            <p:cNvPr id="178" name="Google Shape;178;p27"/>
            <p:cNvPicPr preferRelativeResize="0"/>
            <p:nvPr/>
          </p:nvPicPr>
          <p:blipFill rotWithShape="1">
            <a:blip r:embed="rId3">
              <a:alphaModFix amt="50000"/>
            </a:blip>
            <a:srcRect b="0" l="0" r="0" t="0"/>
            <a:stretch/>
          </p:blipFill>
          <p:spPr>
            <a:xfrm>
              <a:off x="7649885" y="4606575"/>
              <a:ext cx="1449890" cy="536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9" name="Google Shape;179;p27"/>
            <p:cNvPicPr preferRelativeResize="0"/>
            <p:nvPr/>
          </p:nvPicPr>
          <p:blipFill rotWithShape="1">
            <a:blip r:embed="rId4">
              <a:alphaModFix amt="50000"/>
            </a:blip>
            <a:srcRect b="0" l="0" r="0" t="0"/>
            <a:stretch/>
          </p:blipFill>
          <p:spPr>
            <a:xfrm>
              <a:off x="55850" y="4606574"/>
              <a:ext cx="653469" cy="4743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0" name="Google Shape;180;p27"/>
          <p:cNvSpPr txBox="1"/>
          <p:nvPr>
            <p:ph idx="1" type="body"/>
          </p:nvPr>
        </p:nvSpPr>
        <p:spPr>
          <a:xfrm>
            <a:off x="311700" y="1292238"/>
            <a:ext cx="8520600" cy="3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título 4">
  <p:cSld name="TITLE_AND_TWO_COLUMNS_1_1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8"/>
          <p:cNvPicPr preferRelativeResize="0"/>
          <p:nvPr/>
        </p:nvPicPr>
        <p:blipFill rotWithShape="1">
          <a:blip r:embed="rId2">
            <a:alphaModFix/>
          </a:blip>
          <a:srcRect b="79334" l="0" r="0" t="0"/>
          <a:stretch/>
        </p:blipFill>
        <p:spPr>
          <a:xfrm>
            <a:off x="-4102" y="-1899"/>
            <a:ext cx="9163827" cy="1184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8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184" name="Google Shape;184;p28"/>
          <p:cNvGrpSpPr/>
          <p:nvPr/>
        </p:nvGrpSpPr>
        <p:grpSpPr>
          <a:xfrm>
            <a:off x="55850" y="4606574"/>
            <a:ext cx="9043925" cy="536926"/>
            <a:chOff x="55850" y="4606574"/>
            <a:chExt cx="9043925" cy="536926"/>
          </a:xfrm>
        </p:grpSpPr>
        <p:pic>
          <p:nvPicPr>
            <p:cNvPr id="185" name="Google Shape;185;p28"/>
            <p:cNvPicPr preferRelativeResize="0"/>
            <p:nvPr/>
          </p:nvPicPr>
          <p:blipFill rotWithShape="1">
            <a:blip r:embed="rId3">
              <a:alphaModFix amt="50000"/>
            </a:blip>
            <a:srcRect b="0" l="0" r="0" t="0"/>
            <a:stretch/>
          </p:blipFill>
          <p:spPr>
            <a:xfrm>
              <a:off x="7649885" y="4606575"/>
              <a:ext cx="1449890" cy="536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6" name="Google Shape;186;p28"/>
            <p:cNvPicPr preferRelativeResize="0"/>
            <p:nvPr/>
          </p:nvPicPr>
          <p:blipFill rotWithShape="1">
            <a:blip r:embed="rId4">
              <a:alphaModFix amt="50000"/>
            </a:blip>
            <a:srcRect b="0" l="0" r="0" t="0"/>
            <a:stretch/>
          </p:blipFill>
          <p:spPr>
            <a:xfrm>
              <a:off x="55850" y="4606574"/>
              <a:ext cx="653469" cy="4743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7" name="Google Shape;187;p28"/>
          <p:cNvSpPr/>
          <p:nvPr/>
        </p:nvSpPr>
        <p:spPr>
          <a:xfrm>
            <a:off x="-12" y="-950"/>
            <a:ext cx="9144000" cy="1182600"/>
          </a:xfrm>
          <a:prstGeom prst="rect">
            <a:avLst/>
          </a:prstGeom>
          <a:solidFill>
            <a:srgbClr val="A20801">
              <a:alpha val="8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9" name="Google Shape;189;p28"/>
          <p:cNvSpPr txBox="1"/>
          <p:nvPr>
            <p:ph idx="1" type="body"/>
          </p:nvPr>
        </p:nvSpPr>
        <p:spPr>
          <a:xfrm>
            <a:off x="311700" y="1292238"/>
            <a:ext cx="8520600" cy="3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na columna de texto 1">
  <p:cSld name="ONE_COLUMN_TEXT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/>
          <p:nvPr/>
        </p:nvSpPr>
        <p:spPr>
          <a:xfrm>
            <a:off x="5716900" y="0"/>
            <a:ext cx="34272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9"/>
          <p:cNvSpPr txBox="1"/>
          <p:nvPr>
            <p:ph type="title"/>
          </p:nvPr>
        </p:nvSpPr>
        <p:spPr>
          <a:xfrm>
            <a:off x="6026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3" name="Google Shape;193;p29"/>
          <p:cNvSpPr txBox="1"/>
          <p:nvPr>
            <p:ph idx="1" type="body"/>
          </p:nvPr>
        </p:nvSpPr>
        <p:spPr>
          <a:xfrm>
            <a:off x="6026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4" name="Google Shape;194;p29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195" name="Google Shape;195;p29"/>
          <p:cNvGrpSpPr/>
          <p:nvPr/>
        </p:nvGrpSpPr>
        <p:grpSpPr>
          <a:xfrm>
            <a:off x="55850" y="4606574"/>
            <a:ext cx="9043925" cy="536926"/>
            <a:chOff x="55850" y="4606574"/>
            <a:chExt cx="9043925" cy="536926"/>
          </a:xfrm>
        </p:grpSpPr>
        <p:pic>
          <p:nvPicPr>
            <p:cNvPr id="196" name="Google Shape;196;p29"/>
            <p:cNvPicPr preferRelativeResize="0"/>
            <p:nvPr/>
          </p:nvPicPr>
          <p:blipFill rotWithShape="1">
            <a:blip r:embed="rId2">
              <a:alphaModFix amt="50000"/>
            </a:blip>
            <a:srcRect b="0" l="0" r="0" t="0"/>
            <a:stretch/>
          </p:blipFill>
          <p:spPr>
            <a:xfrm>
              <a:off x="7649885" y="4606575"/>
              <a:ext cx="1449890" cy="536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7" name="Google Shape;197;p29"/>
            <p:cNvPicPr preferRelativeResize="0"/>
            <p:nvPr/>
          </p:nvPicPr>
          <p:blipFill rotWithShape="1">
            <a:blip r:embed="rId3">
              <a:alphaModFix amt="50000"/>
            </a:blip>
            <a:srcRect b="0" l="0" r="0" t="0"/>
            <a:stretch/>
          </p:blipFill>
          <p:spPr>
            <a:xfrm>
              <a:off x="55850" y="4606574"/>
              <a:ext cx="653469" cy="47430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dea principal 1">
  <p:cSld name="MAIN_POINT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0"/>
          <p:cNvPicPr preferRelativeResize="0"/>
          <p:nvPr/>
        </p:nvPicPr>
        <p:blipFill rotWithShape="1">
          <a:blip r:embed="rId2">
            <a:alphaModFix/>
          </a:blip>
          <a:srcRect b="0" l="0" r="0" t="25014"/>
          <a:stretch/>
        </p:blipFill>
        <p:spPr>
          <a:xfrm rot="10800000">
            <a:off x="1" y="0"/>
            <a:ext cx="914577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0"/>
          <p:cNvSpPr/>
          <p:nvPr/>
        </p:nvSpPr>
        <p:spPr>
          <a:xfrm>
            <a:off x="-13325" y="0"/>
            <a:ext cx="9145800" cy="5143500"/>
          </a:xfrm>
          <a:prstGeom prst="rect">
            <a:avLst/>
          </a:prstGeom>
          <a:solidFill>
            <a:srgbClr val="49AA68">
              <a:alpha val="6823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3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cuerpo 2">
  <p:cSld name="TITLE_AND_BODY_1">
    <p:bg>
      <p:bgPr>
        <a:solidFill>
          <a:schemeClr val="lt2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23" name="Google Shape;23;p4"/>
          <p:cNvGrpSpPr/>
          <p:nvPr/>
        </p:nvGrpSpPr>
        <p:grpSpPr>
          <a:xfrm>
            <a:off x="55850" y="4606574"/>
            <a:ext cx="9043925" cy="536926"/>
            <a:chOff x="55850" y="4606574"/>
            <a:chExt cx="9043925" cy="536926"/>
          </a:xfrm>
        </p:grpSpPr>
        <p:pic>
          <p:nvPicPr>
            <p:cNvPr id="24" name="Google Shape;24;p4"/>
            <p:cNvPicPr preferRelativeResize="0"/>
            <p:nvPr/>
          </p:nvPicPr>
          <p:blipFill rotWithShape="1">
            <a:blip r:embed="rId2">
              <a:alphaModFix amt="50000"/>
            </a:blip>
            <a:srcRect b="0" l="0" r="0" t="0"/>
            <a:stretch/>
          </p:blipFill>
          <p:spPr>
            <a:xfrm>
              <a:off x="7649885" y="4606575"/>
              <a:ext cx="1449890" cy="536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Google Shape;25;p4"/>
            <p:cNvPicPr preferRelativeResize="0"/>
            <p:nvPr/>
          </p:nvPicPr>
          <p:blipFill rotWithShape="1">
            <a:blip r:embed="rId3">
              <a:alphaModFix amt="50000"/>
            </a:blip>
            <a:srcRect b="0" l="0" r="0" t="0"/>
            <a:stretch/>
          </p:blipFill>
          <p:spPr>
            <a:xfrm>
              <a:off x="55850" y="4606574"/>
              <a:ext cx="653469" cy="47430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dea principal 2">
  <p:cSld name="MAIN_POI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5DA">
              <a:alpha val="7607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3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de sección y descripción 1">
  <p:cSld name="SECTION_TITLE_AND_DESCRIPTION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32"/>
          <p:cNvPicPr preferRelativeResize="0"/>
          <p:nvPr/>
        </p:nvPicPr>
        <p:blipFill rotWithShape="1">
          <a:blip r:embed="rId2">
            <a:alphaModFix/>
          </a:blip>
          <a:srcRect b="0" l="0" r="15732" t="0"/>
          <a:stretch/>
        </p:blipFill>
        <p:spPr>
          <a:xfrm rot="10800000">
            <a:off x="0" y="-125"/>
            <a:ext cx="4571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2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0E1D2D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32"/>
          <p:cNvSpPr txBox="1"/>
          <p:nvPr>
            <p:ph type="title"/>
          </p:nvPr>
        </p:nvSpPr>
        <p:spPr>
          <a:xfrm>
            <a:off x="302400" y="1246425"/>
            <a:ext cx="39714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09" name="Google Shape;209;p32"/>
          <p:cNvSpPr txBox="1"/>
          <p:nvPr>
            <p:ph idx="1" type="subTitle"/>
          </p:nvPr>
        </p:nvSpPr>
        <p:spPr>
          <a:xfrm>
            <a:off x="302400" y="2809725"/>
            <a:ext cx="39714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DA"/>
              </a:buClr>
              <a:buSzPts val="2100"/>
              <a:buNone/>
              <a:defRPr sz="2100">
                <a:solidFill>
                  <a:srgbClr val="FFF5D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10" name="Google Shape;210;p32"/>
          <p:cNvSpPr txBox="1"/>
          <p:nvPr>
            <p:ph idx="2" type="body"/>
          </p:nvPr>
        </p:nvSpPr>
        <p:spPr>
          <a:xfrm>
            <a:off x="4823525" y="724075"/>
            <a:ext cx="40452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212" name="Google Shape;212;p32"/>
          <p:cNvGrpSpPr/>
          <p:nvPr/>
        </p:nvGrpSpPr>
        <p:grpSpPr>
          <a:xfrm>
            <a:off x="55850" y="4606574"/>
            <a:ext cx="9043925" cy="536926"/>
            <a:chOff x="55850" y="4606574"/>
            <a:chExt cx="9043925" cy="536926"/>
          </a:xfrm>
        </p:grpSpPr>
        <p:pic>
          <p:nvPicPr>
            <p:cNvPr id="213" name="Google Shape;213;p32"/>
            <p:cNvPicPr preferRelativeResize="0"/>
            <p:nvPr/>
          </p:nvPicPr>
          <p:blipFill rotWithShape="1">
            <a:blip r:embed="rId3">
              <a:alphaModFix amt="50000"/>
            </a:blip>
            <a:srcRect b="0" l="0" r="0" t="0"/>
            <a:stretch/>
          </p:blipFill>
          <p:spPr>
            <a:xfrm>
              <a:off x="7649885" y="4606575"/>
              <a:ext cx="1449890" cy="536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4" name="Google Shape;214;p32"/>
            <p:cNvPicPr preferRelativeResize="0"/>
            <p:nvPr/>
          </p:nvPicPr>
          <p:blipFill rotWithShape="1">
            <a:blip r:embed="rId4">
              <a:alphaModFix amt="50000"/>
            </a:blip>
            <a:srcRect b="0" l="0" r="0" t="0"/>
            <a:stretch/>
          </p:blipFill>
          <p:spPr>
            <a:xfrm>
              <a:off x="55850" y="4606574"/>
              <a:ext cx="653469" cy="47430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de sección y descripción 2">
  <p:cSld name="SECTION_TITLE_AND_DESCRIPTION_1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3"/>
          <p:cNvPicPr preferRelativeResize="0"/>
          <p:nvPr/>
        </p:nvPicPr>
        <p:blipFill rotWithShape="1">
          <a:blip r:embed="rId2">
            <a:alphaModFix/>
          </a:blip>
          <a:srcRect b="1380" l="15750" r="1301" t="0"/>
          <a:stretch/>
        </p:blipFill>
        <p:spPr>
          <a:xfrm>
            <a:off x="4926863" y="-9795"/>
            <a:ext cx="4209325" cy="5162833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3"/>
          <p:cNvSpPr/>
          <p:nvPr/>
        </p:nvSpPr>
        <p:spPr>
          <a:xfrm>
            <a:off x="4934700" y="0"/>
            <a:ext cx="4209300" cy="5143500"/>
          </a:xfrm>
          <a:prstGeom prst="rect">
            <a:avLst/>
          </a:prstGeom>
          <a:solidFill>
            <a:srgbClr val="003812">
              <a:alpha val="8235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33"/>
          <p:cNvSpPr txBox="1"/>
          <p:nvPr>
            <p:ph type="title"/>
          </p:nvPr>
        </p:nvSpPr>
        <p:spPr>
          <a:xfrm>
            <a:off x="5213525" y="1233175"/>
            <a:ext cx="36360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19" name="Google Shape;219;p33"/>
          <p:cNvSpPr txBox="1"/>
          <p:nvPr>
            <p:ph idx="1" type="subTitle"/>
          </p:nvPr>
        </p:nvSpPr>
        <p:spPr>
          <a:xfrm>
            <a:off x="5213525" y="2803075"/>
            <a:ext cx="3636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0" name="Google Shape;220;p33"/>
          <p:cNvSpPr txBox="1"/>
          <p:nvPr>
            <p:ph idx="2" type="body"/>
          </p:nvPr>
        </p:nvSpPr>
        <p:spPr>
          <a:xfrm>
            <a:off x="316200" y="724075"/>
            <a:ext cx="42687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" name="Google Shape;221;p33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222" name="Google Shape;222;p33"/>
          <p:cNvGrpSpPr/>
          <p:nvPr/>
        </p:nvGrpSpPr>
        <p:grpSpPr>
          <a:xfrm>
            <a:off x="55850" y="4606574"/>
            <a:ext cx="9043925" cy="536926"/>
            <a:chOff x="55850" y="4606574"/>
            <a:chExt cx="9043925" cy="536926"/>
          </a:xfrm>
        </p:grpSpPr>
        <p:pic>
          <p:nvPicPr>
            <p:cNvPr id="223" name="Google Shape;223;p33"/>
            <p:cNvPicPr preferRelativeResize="0"/>
            <p:nvPr/>
          </p:nvPicPr>
          <p:blipFill rotWithShape="1">
            <a:blip r:embed="rId3">
              <a:alphaModFix amt="50000"/>
            </a:blip>
            <a:srcRect b="0" l="0" r="0" t="0"/>
            <a:stretch/>
          </p:blipFill>
          <p:spPr>
            <a:xfrm>
              <a:off x="7649885" y="4606575"/>
              <a:ext cx="1449890" cy="536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p33"/>
            <p:cNvPicPr preferRelativeResize="0"/>
            <p:nvPr/>
          </p:nvPicPr>
          <p:blipFill rotWithShape="1">
            <a:blip r:embed="rId4">
              <a:alphaModFix amt="50000"/>
            </a:blip>
            <a:srcRect b="0" l="0" r="0" t="0"/>
            <a:stretch/>
          </p:blipFill>
          <p:spPr>
            <a:xfrm>
              <a:off x="55850" y="4606574"/>
              <a:ext cx="653469" cy="47430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de sección y descripción 3">
  <p:cSld name="SECTION_TITLE_AND_DESCRIPTION_2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34"/>
          <p:cNvPicPr preferRelativeResize="0"/>
          <p:nvPr/>
        </p:nvPicPr>
        <p:blipFill rotWithShape="1">
          <a:blip r:embed="rId2">
            <a:alphaModFix/>
          </a:blip>
          <a:srcRect b="0" l="38279" r="0" t="0"/>
          <a:stretch/>
        </p:blipFill>
        <p:spPr>
          <a:xfrm>
            <a:off x="0" y="0"/>
            <a:ext cx="4129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4"/>
          <p:cNvSpPr/>
          <p:nvPr/>
        </p:nvSpPr>
        <p:spPr>
          <a:xfrm>
            <a:off x="0" y="0"/>
            <a:ext cx="4129500" cy="5143500"/>
          </a:xfrm>
          <a:prstGeom prst="rect">
            <a:avLst/>
          </a:prstGeom>
          <a:solidFill>
            <a:srgbClr val="A20801">
              <a:alpha val="8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34"/>
          <p:cNvSpPr txBox="1"/>
          <p:nvPr>
            <p:ph type="title"/>
          </p:nvPr>
        </p:nvSpPr>
        <p:spPr>
          <a:xfrm>
            <a:off x="326400" y="1253075"/>
            <a:ext cx="34767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29" name="Google Shape;229;p34"/>
          <p:cNvSpPr txBox="1"/>
          <p:nvPr>
            <p:ph idx="1" type="subTitle"/>
          </p:nvPr>
        </p:nvSpPr>
        <p:spPr>
          <a:xfrm>
            <a:off x="326400" y="2796450"/>
            <a:ext cx="34767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F2FF"/>
              </a:buClr>
              <a:buSzPts val="2100"/>
              <a:buNone/>
              <a:defRPr sz="2100">
                <a:solidFill>
                  <a:srgbClr val="E2F2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0" name="Google Shape;230;p34"/>
          <p:cNvSpPr txBox="1"/>
          <p:nvPr>
            <p:ph idx="2" type="body"/>
          </p:nvPr>
        </p:nvSpPr>
        <p:spPr>
          <a:xfrm>
            <a:off x="4405150" y="525325"/>
            <a:ext cx="44898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232" name="Google Shape;232;p34"/>
          <p:cNvGrpSpPr/>
          <p:nvPr/>
        </p:nvGrpSpPr>
        <p:grpSpPr>
          <a:xfrm>
            <a:off x="55850" y="4606574"/>
            <a:ext cx="9043925" cy="536926"/>
            <a:chOff x="55850" y="4606574"/>
            <a:chExt cx="9043925" cy="536926"/>
          </a:xfrm>
        </p:grpSpPr>
        <p:pic>
          <p:nvPicPr>
            <p:cNvPr id="233" name="Google Shape;233;p34"/>
            <p:cNvPicPr preferRelativeResize="0"/>
            <p:nvPr/>
          </p:nvPicPr>
          <p:blipFill rotWithShape="1">
            <a:blip r:embed="rId3">
              <a:alphaModFix amt="50000"/>
            </a:blip>
            <a:srcRect b="0" l="0" r="0" t="0"/>
            <a:stretch/>
          </p:blipFill>
          <p:spPr>
            <a:xfrm>
              <a:off x="7649885" y="4606575"/>
              <a:ext cx="1449890" cy="536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4" name="Google Shape;234;p34"/>
            <p:cNvPicPr preferRelativeResize="0"/>
            <p:nvPr/>
          </p:nvPicPr>
          <p:blipFill rotWithShape="1">
            <a:blip r:embed="rId4">
              <a:alphaModFix amt="50000"/>
            </a:blip>
            <a:srcRect b="0" l="0" r="0" t="0"/>
            <a:stretch/>
          </p:blipFill>
          <p:spPr>
            <a:xfrm>
              <a:off x="55850" y="4606574"/>
              <a:ext cx="653469" cy="47430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2F2FF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311700" y="40019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444"/>
              </a:buClr>
              <a:buSzPts val="1800"/>
              <a:buNone/>
              <a:defRPr>
                <a:solidFill>
                  <a:srgbClr val="FF4444"/>
                </a:solidFill>
              </a:defRPr>
            </a:lvl1pPr>
          </a:lstStyle>
          <a:p/>
        </p:txBody>
      </p:sp>
      <p:sp>
        <p:nvSpPr>
          <p:cNvPr id="238" name="Google Shape;238;p35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239" name="Google Shape;239;p35"/>
          <p:cNvGrpSpPr/>
          <p:nvPr/>
        </p:nvGrpSpPr>
        <p:grpSpPr>
          <a:xfrm>
            <a:off x="55850" y="4606574"/>
            <a:ext cx="9043925" cy="536926"/>
            <a:chOff x="55850" y="4606574"/>
            <a:chExt cx="9043925" cy="536926"/>
          </a:xfrm>
        </p:grpSpPr>
        <p:pic>
          <p:nvPicPr>
            <p:cNvPr id="240" name="Google Shape;240;p35"/>
            <p:cNvPicPr preferRelativeResize="0"/>
            <p:nvPr/>
          </p:nvPicPr>
          <p:blipFill rotWithShape="1">
            <a:blip r:embed="rId3">
              <a:alphaModFix amt="50000"/>
            </a:blip>
            <a:srcRect b="0" l="0" r="0" t="0"/>
            <a:stretch/>
          </p:blipFill>
          <p:spPr>
            <a:xfrm>
              <a:off x="7649885" y="4606575"/>
              <a:ext cx="1449890" cy="536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1" name="Google Shape;241;p35"/>
            <p:cNvPicPr preferRelativeResize="0"/>
            <p:nvPr/>
          </p:nvPicPr>
          <p:blipFill rotWithShape="1">
            <a:blip r:embed="rId4">
              <a:alphaModFix amt="50000"/>
            </a:blip>
            <a:srcRect b="0" l="0" r="0" t="0"/>
            <a:stretch/>
          </p:blipFill>
          <p:spPr>
            <a:xfrm>
              <a:off x="55850" y="4606574"/>
              <a:ext cx="653469" cy="47430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úmero grande 1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E3C3C">
              <a:alpha val="7019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3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5" name="Google Shape;245;p3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úmero grande 2">
  <p:cSld name="BIG_NUMBER_1">
    <p:bg>
      <p:bgPr>
        <a:noFill/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7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248" name="Google Shape;248;p3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8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 1a">
  <p:cSld name="SECTION_HEADER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812">
              <a:alpha val="8235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na columna de texto 3">
  <p:cSld name="ONE_COLUMN_TEXT_2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>
            <a:off x="3592825" y="0"/>
            <a:ext cx="5551200" cy="5143500"/>
          </a:xfrm>
          <a:prstGeom prst="rect">
            <a:avLst/>
          </a:prstGeom>
          <a:solidFill>
            <a:srgbClr val="49AA68">
              <a:alpha val="2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34" name="Google Shape;34;p6"/>
          <p:cNvGrpSpPr/>
          <p:nvPr/>
        </p:nvGrpSpPr>
        <p:grpSpPr>
          <a:xfrm>
            <a:off x="55850" y="4606574"/>
            <a:ext cx="9043925" cy="536926"/>
            <a:chOff x="55850" y="4606574"/>
            <a:chExt cx="9043925" cy="536926"/>
          </a:xfrm>
        </p:grpSpPr>
        <p:pic>
          <p:nvPicPr>
            <p:cNvPr id="35" name="Google Shape;35;p6"/>
            <p:cNvPicPr preferRelativeResize="0"/>
            <p:nvPr/>
          </p:nvPicPr>
          <p:blipFill rotWithShape="1">
            <a:blip r:embed="rId2">
              <a:alphaModFix amt="50000"/>
            </a:blip>
            <a:srcRect b="0" l="0" r="0" t="0"/>
            <a:stretch/>
          </p:blipFill>
          <p:spPr>
            <a:xfrm>
              <a:off x="7649885" y="4606575"/>
              <a:ext cx="1449890" cy="536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Google Shape;36;p6"/>
            <p:cNvPicPr preferRelativeResize="0"/>
            <p:nvPr/>
          </p:nvPicPr>
          <p:blipFill rotWithShape="1">
            <a:blip r:embed="rId3">
              <a:alphaModFix amt="50000"/>
            </a:blip>
            <a:srcRect b="0" l="0" r="0" t="0"/>
            <a:stretch/>
          </p:blipFill>
          <p:spPr>
            <a:xfrm>
              <a:off x="55850" y="4606574"/>
              <a:ext cx="653469" cy="47430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 2b">
  <p:cSld name="SECTION_HEADER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A20801">
              <a:alpha val="8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na columna de texto 2">
  <p:cSld name="ONE_COLUMN_TEXT_1">
    <p:bg>
      <p:bgPr>
        <a:noFill/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59505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59505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44" name="Google Shape;44;p8"/>
          <p:cNvGrpSpPr/>
          <p:nvPr/>
        </p:nvGrpSpPr>
        <p:grpSpPr>
          <a:xfrm>
            <a:off x="55850" y="4606574"/>
            <a:ext cx="9043925" cy="536926"/>
            <a:chOff x="55850" y="4606574"/>
            <a:chExt cx="9043925" cy="536926"/>
          </a:xfrm>
        </p:grpSpPr>
        <p:pic>
          <p:nvPicPr>
            <p:cNvPr id="45" name="Google Shape;45;p8"/>
            <p:cNvPicPr preferRelativeResize="0"/>
            <p:nvPr/>
          </p:nvPicPr>
          <p:blipFill rotWithShape="1">
            <a:blip r:embed="rId2">
              <a:alphaModFix amt="50000"/>
            </a:blip>
            <a:srcRect b="0" l="0" r="0" t="0"/>
            <a:stretch/>
          </p:blipFill>
          <p:spPr>
            <a:xfrm>
              <a:off x="7649885" y="4606575"/>
              <a:ext cx="1449890" cy="536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" name="Google Shape;46;p8"/>
            <p:cNvPicPr preferRelativeResize="0"/>
            <p:nvPr/>
          </p:nvPicPr>
          <p:blipFill rotWithShape="1">
            <a:blip r:embed="rId3">
              <a:alphaModFix amt="50000"/>
            </a:blip>
            <a:srcRect b="0" l="0" r="0" t="0"/>
            <a:stretch/>
          </p:blipFill>
          <p:spPr>
            <a:xfrm>
              <a:off x="55850" y="4606574"/>
              <a:ext cx="653469" cy="4743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7" name="Google Shape;47;p8"/>
          <p:cNvSpPr/>
          <p:nvPr/>
        </p:nvSpPr>
        <p:spPr>
          <a:xfrm>
            <a:off x="0" y="0"/>
            <a:ext cx="55512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" name="Google Shape;48;p8"/>
          <p:cNvPicPr preferRelativeResize="0"/>
          <p:nvPr/>
        </p:nvPicPr>
        <p:blipFill rotWithShape="1">
          <a:blip r:embed="rId3">
            <a:alphaModFix amt="50000"/>
          </a:blip>
          <a:srcRect b="0" l="0" r="0" t="0"/>
          <a:stretch/>
        </p:blipFill>
        <p:spPr>
          <a:xfrm>
            <a:off x="55850" y="4606574"/>
            <a:ext cx="653469" cy="47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cuerpo 3">
  <p:cSld name="TITLE_AND_BODY_1_1">
    <p:bg>
      <p:bgPr>
        <a:solidFill>
          <a:schemeClr val="accent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53" name="Google Shape;53;p9"/>
          <p:cNvGrpSpPr/>
          <p:nvPr/>
        </p:nvGrpSpPr>
        <p:grpSpPr>
          <a:xfrm>
            <a:off x="55850" y="4606574"/>
            <a:ext cx="9043925" cy="536926"/>
            <a:chOff x="55850" y="4606574"/>
            <a:chExt cx="9043925" cy="536926"/>
          </a:xfrm>
        </p:grpSpPr>
        <p:pic>
          <p:nvPicPr>
            <p:cNvPr id="54" name="Google Shape;54;p9"/>
            <p:cNvPicPr preferRelativeResize="0"/>
            <p:nvPr/>
          </p:nvPicPr>
          <p:blipFill rotWithShape="1">
            <a:blip r:embed="rId2">
              <a:alphaModFix amt="50000"/>
            </a:blip>
            <a:srcRect b="0" l="0" r="0" t="0"/>
            <a:stretch/>
          </p:blipFill>
          <p:spPr>
            <a:xfrm>
              <a:off x="7649885" y="4606575"/>
              <a:ext cx="1449890" cy="536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" name="Google Shape;55;p9"/>
            <p:cNvPicPr preferRelativeResize="0"/>
            <p:nvPr/>
          </p:nvPicPr>
          <p:blipFill rotWithShape="1">
            <a:blip r:embed="rId3">
              <a:alphaModFix amt="50000"/>
            </a:blip>
            <a:srcRect b="0" l="0" r="0" t="0"/>
            <a:stretch/>
          </p:blipFill>
          <p:spPr>
            <a:xfrm>
              <a:off x="55850" y="4606574"/>
              <a:ext cx="653469" cy="47430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 4">
  <p:cSld name="SECTION_HEADER_3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BF00">
              <a:alpha val="6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38" Type="http://schemas.openxmlformats.org/officeDocument/2006/relationships/theme" Target="../theme/theme1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1.png"/><Relationship Id="rId4" Type="http://schemas.openxmlformats.org/officeDocument/2006/relationships/image" Target="../media/image4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7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s" sz="8400"/>
              <a:t>Design Review</a:t>
            </a:r>
            <a:endParaRPr sz="8400"/>
          </a:p>
        </p:txBody>
      </p:sp>
      <p:sp>
        <p:nvSpPr>
          <p:cNvPr id="256" name="Google Shape;256;p3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s"/>
              <a:t>Frequency-Tunable Sinusoidal Signal Generator with UART Interface and Clock Inputs</a:t>
            </a:r>
            <a:endParaRPr/>
          </a:p>
        </p:txBody>
      </p:sp>
      <p:sp>
        <p:nvSpPr>
          <p:cNvPr id="257" name="Google Shape;257;p39"/>
          <p:cNvSpPr txBox="1"/>
          <p:nvPr/>
        </p:nvSpPr>
        <p:spPr>
          <a:xfrm>
            <a:off x="3273000" y="4116125"/>
            <a:ext cx="25980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800">
                <a:solidFill>
                  <a:schemeClr val="lt1"/>
                </a:solidFill>
              </a:rPr>
              <a:t>Vicente Corvalán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800">
                <a:solidFill>
                  <a:schemeClr val="lt1"/>
                </a:solidFill>
              </a:rPr>
              <a:t>15</a:t>
            </a:r>
            <a:r>
              <a:rPr b="0" i="0" lang="e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-12-2023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title"/>
          </p:nvPr>
        </p:nvSpPr>
        <p:spPr>
          <a:xfrm>
            <a:off x="311700" y="555600"/>
            <a:ext cx="28080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Simulación</a:t>
            </a:r>
            <a:endParaRPr/>
          </a:p>
        </p:txBody>
      </p:sp>
      <p:sp>
        <p:nvSpPr>
          <p:cNvPr id="327" name="Google Shape;327;p48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328" name="Google Shape;32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8025" y="1112225"/>
            <a:ext cx="6424901" cy="3076275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48"/>
          <p:cNvSpPr txBox="1"/>
          <p:nvPr/>
        </p:nvSpPr>
        <p:spPr>
          <a:xfrm>
            <a:off x="92025" y="1913650"/>
            <a:ext cx="25260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- Cambio de Modo Clock Input a Frecuencia Arbitraria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- Se ingresa la letra ‘B’ por UART, y la frecuencia cambia a la que viene por defecto en dicho modo.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330" name="Google Shape;330;p48"/>
          <p:cNvSpPr txBox="1"/>
          <p:nvPr/>
        </p:nvSpPr>
        <p:spPr>
          <a:xfrm>
            <a:off x="3607825" y="4409050"/>
            <a:ext cx="4581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Figura 6. Testbench 1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9"/>
          <p:cNvSpPr txBox="1"/>
          <p:nvPr>
            <p:ph type="title"/>
          </p:nvPr>
        </p:nvSpPr>
        <p:spPr>
          <a:xfrm>
            <a:off x="311700" y="555600"/>
            <a:ext cx="28080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Simulación</a:t>
            </a:r>
            <a:endParaRPr/>
          </a:p>
        </p:txBody>
      </p:sp>
      <p:sp>
        <p:nvSpPr>
          <p:cNvPr id="336" name="Google Shape;336;p49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337" name="Google Shape;33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1025" y="1308900"/>
            <a:ext cx="6240151" cy="286525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49"/>
          <p:cNvSpPr txBox="1"/>
          <p:nvPr/>
        </p:nvSpPr>
        <p:spPr>
          <a:xfrm>
            <a:off x="92025" y="1913650"/>
            <a:ext cx="2526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- Cambio de frecuencia en el modo de Frecuencia arbitraria. Se envió por UART un Factor de 16, y disminuyó la frecuencia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339" name="Google Shape;339;p49"/>
          <p:cNvSpPr txBox="1"/>
          <p:nvPr/>
        </p:nvSpPr>
        <p:spPr>
          <a:xfrm>
            <a:off x="3607825" y="4409050"/>
            <a:ext cx="4581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Figura 7. Testbench Pt. 1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0"/>
          <p:cNvSpPr txBox="1"/>
          <p:nvPr>
            <p:ph type="title"/>
          </p:nvPr>
        </p:nvSpPr>
        <p:spPr>
          <a:xfrm>
            <a:off x="311700" y="555600"/>
            <a:ext cx="28080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Simulación</a:t>
            </a:r>
            <a:endParaRPr/>
          </a:p>
        </p:txBody>
      </p:sp>
      <p:sp>
        <p:nvSpPr>
          <p:cNvPr id="345" name="Google Shape;345;p50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346" name="Google Shape;34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6150" y="1514100"/>
            <a:ext cx="6367851" cy="2526475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50"/>
          <p:cNvSpPr txBox="1"/>
          <p:nvPr/>
        </p:nvSpPr>
        <p:spPr>
          <a:xfrm>
            <a:off x="92025" y="1913650"/>
            <a:ext cx="25260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- Cambio de frecuencia en el modo de vuelta Clock Input.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- Se simula una variación de frecuencia en la entrada y una variación en la sinusoide.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348" name="Google Shape;348;p50"/>
          <p:cNvSpPr txBox="1"/>
          <p:nvPr/>
        </p:nvSpPr>
        <p:spPr>
          <a:xfrm>
            <a:off x="3607825" y="4409050"/>
            <a:ext cx="4581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Figura 8. Testbench Pt. 2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1"/>
          <p:cNvSpPr txBox="1"/>
          <p:nvPr>
            <p:ph type="title"/>
          </p:nvPr>
        </p:nvSpPr>
        <p:spPr>
          <a:xfrm>
            <a:off x="311700" y="555600"/>
            <a:ext cx="28080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Simulación</a:t>
            </a:r>
            <a:endParaRPr/>
          </a:p>
        </p:txBody>
      </p:sp>
      <p:sp>
        <p:nvSpPr>
          <p:cNvPr id="354" name="Google Shape;354;p51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55" name="Google Shape;355;p51"/>
          <p:cNvSpPr txBox="1"/>
          <p:nvPr/>
        </p:nvSpPr>
        <p:spPr>
          <a:xfrm>
            <a:off x="92025" y="1913650"/>
            <a:ext cx="25260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- Cambio de frecuencia en el modo de vuelta Clock Input.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- Se simula una variación de frecuencia en la entrada y una variación en la sinusoide.</a:t>
            </a:r>
            <a:endParaRPr sz="1500">
              <a:solidFill>
                <a:schemeClr val="lt1"/>
              </a:solidFill>
            </a:endParaRPr>
          </a:p>
        </p:txBody>
      </p:sp>
      <p:pic>
        <p:nvPicPr>
          <p:cNvPr id="356" name="Google Shape;35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5550" y="785799"/>
            <a:ext cx="5912250" cy="3629975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51"/>
          <p:cNvSpPr txBox="1"/>
          <p:nvPr/>
        </p:nvSpPr>
        <p:spPr>
          <a:xfrm>
            <a:off x="3540875" y="4499150"/>
            <a:ext cx="4581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Figura 9. Testbench Pt. 3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s"/>
              <a:t>Implementación Física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3"/>
          <p:cNvSpPr txBox="1"/>
          <p:nvPr>
            <p:ph type="title"/>
          </p:nvPr>
        </p:nvSpPr>
        <p:spPr>
          <a:xfrm>
            <a:off x="290425" y="555600"/>
            <a:ext cx="3474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Diseño Físico</a:t>
            </a:r>
            <a:endParaRPr/>
          </a:p>
        </p:txBody>
      </p:sp>
      <p:sp>
        <p:nvSpPr>
          <p:cNvPr id="368" name="Google Shape;368;p53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69" name="Google Shape;369;p53"/>
          <p:cNvSpPr txBox="1"/>
          <p:nvPr/>
        </p:nvSpPr>
        <p:spPr>
          <a:xfrm>
            <a:off x="375275" y="1464450"/>
            <a:ext cx="3714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</p:txBody>
      </p:sp>
      <p:pic>
        <p:nvPicPr>
          <p:cNvPr id="370" name="Google Shape;37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0175" y="1464450"/>
            <a:ext cx="4763625" cy="2444424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53"/>
          <p:cNvSpPr txBox="1"/>
          <p:nvPr/>
        </p:nvSpPr>
        <p:spPr>
          <a:xfrm>
            <a:off x="552525" y="2250550"/>
            <a:ext cx="1965300" cy="6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2667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Char char="-"/>
            </a:pPr>
            <a:r>
              <a:t/>
            </a:r>
            <a:endParaRPr sz="600">
              <a:solidFill>
                <a:schemeClr val="lt1"/>
              </a:solidFill>
            </a:endParaRPr>
          </a:p>
        </p:txBody>
      </p:sp>
      <p:sp>
        <p:nvSpPr>
          <p:cNvPr id="372" name="Google Shape;372;p53"/>
          <p:cNvSpPr txBox="1"/>
          <p:nvPr/>
        </p:nvSpPr>
        <p:spPr>
          <a:xfrm>
            <a:off x="169975" y="2082100"/>
            <a:ext cx="3714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-   Crear archivo de pdn_config.tcl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- Modificar el código para tener dos macros independientes.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- Conectar ambos macros a una misma salida, evitando que funcionen a la vez.</a:t>
            </a:r>
            <a:endParaRPr sz="1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4"/>
          <p:cNvSpPr txBox="1"/>
          <p:nvPr>
            <p:ph type="title"/>
          </p:nvPr>
        </p:nvSpPr>
        <p:spPr>
          <a:xfrm>
            <a:off x="290425" y="555600"/>
            <a:ext cx="3474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Archivo Config Previo</a:t>
            </a:r>
            <a:endParaRPr/>
          </a:p>
        </p:txBody>
      </p:sp>
      <p:sp>
        <p:nvSpPr>
          <p:cNvPr id="378" name="Google Shape;378;p54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79" name="Google Shape;379;p54"/>
          <p:cNvSpPr txBox="1"/>
          <p:nvPr/>
        </p:nvSpPr>
        <p:spPr>
          <a:xfrm>
            <a:off x="667250" y="1767650"/>
            <a:ext cx="3714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-    Worst Slack (Setup): 6.46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-    Worst Slack (Hold): 0.08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-    Skew: 1.61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-    Die Area:  </a:t>
            </a:r>
            <a:r>
              <a:rPr lang="es" sz="1500">
                <a:solidFill>
                  <a:schemeClr val="lt1"/>
                </a:solidFill>
              </a:rPr>
              <a:t>161.47um x 172.19um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-    Core Area: 149.6um x 150.42umx </a:t>
            </a:r>
            <a:endParaRPr sz="1500">
              <a:solidFill>
                <a:schemeClr val="lt1"/>
              </a:solidFill>
            </a:endParaRPr>
          </a:p>
        </p:txBody>
      </p:sp>
      <p:pic>
        <p:nvPicPr>
          <p:cNvPr id="380" name="Google Shape;38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0875" y="234650"/>
            <a:ext cx="2412283" cy="46742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5"/>
          <p:cNvSpPr txBox="1"/>
          <p:nvPr>
            <p:ph type="title"/>
          </p:nvPr>
        </p:nvSpPr>
        <p:spPr>
          <a:xfrm>
            <a:off x="290425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Archivo Config</a:t>
            </a:r>
            <a:endParaRPr/>
          </a:p>
        </p:txBody>
      </p:sp>
      <p:sp>
        <p:nvSpPr>
          <p:cNvPr id="386" name="Google Shape;386;p55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87" name="Google Shape;387;p55"/>
          <p:cNvSpPr txBox="1"/>
          <p:nvPr/>
        </p:nvSpPr>
        <p:spPr>
          <a:xfrm>
            <a:off x="7392900" y="3286250"/>
            <a:ext cx="4581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Figura 10. 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Archivo Config.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388" name="Google Shape;38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6575" y="152400"/>
            <a:ext cx="18974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55"/>
          <p:cNvSpPr txBox="1"/>
          <p:nvPr/>
        </p:nvSpPr>
        <p:spPr>
          <a:xfrm>
            <a:off x="667250" y="1767650"/>
            <a:ext cx="37149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-"/>
            </a:pPr>
            <a:r>
              <a:rPr lang="es" sz="1500">
                <a:solidFill>
                  <a:schemeClr val="lt1"/>
                </a:solidFill>
              </a:rPr>
              <a:t>Se implementó un anillo de alimentación.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-"/>
            </a:pPr>
            <a:r>
              <a:rPr lang="es" sz="1500">
                <a:solidFill>
                  <a:schemeClr val="lt1"/>
                </a:solidFill>
              </a:rPr>
              <a:t>Se especificaron los pines de alimentación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-"/>
            </a:pPr>
            <a:r>
              <a:rPr lang="es" sz="1500">
                <a:solidFill>
                  <a:schemeClr val="lt1"/>
                </a:solidFill>
              </a:rPr>
              <a:t>Se implementó una estrategia de usar mayor área para aumentar velocidad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-"/>
            </a:pPr>
            <a:r>
              <a:rPr lang="es" sz="1500">
                <a:solidFill>
                  <a:schemeClr val="lt1"/>
                </a:solidFill>
              </a:rPr>
              <a:t>Se ajustó a un reloj de 100MHz como en las simulaciones</a:t>
            </a:r>
            <a:endParaRPr sz="1500">
              <a:solidFill>
                <a:schemeClr val="lt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6"/>
          <p:cNvSpPr txBox="1"/>
          <p:nvPr>
            <p:ph type="title"/>
          </p:nvPr>
        </p:nvSpPr>
        <p:spPr>
          <a:xfrm>
            <a:off x="290425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Archivo Config</a:t>
            </a:r>
            <a:endParaRPr/>
          </a:p>
        </p:txBody>
      </p:sp>
      <p:sp>
        <p:nvSpPr>
          <p:cNvPr id="395" name="Google Shape;395;p56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96" name="Google Shape;396;p56"/>
          <p:cNvSpPr txBox="1"/>
          <p:nvPr/>
        </p:nvSpPr>
        <p:spPr>
          <a:xfrm>
            <a:off x="286250" y="1767650"/>
            <a:ext cx="44664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-    Se obtuvo un área del Core de </a:t>
            </a:r>
            <a:r>
              <a:rPr lang="es" sz="1500">
                <a:solidFill>
                  <a:schemeClr val="lt1"/>
                </a:solidFill>
              </a:rPr>
              <a:t>150.88</a:t>
            </a:r>
            <a:r>
              <a:rPr lang="es" sz="1500">
                <a:solidFill>
                  <a:schemeClr val="lt1"/>
                </a:solidFill>
              </a:rPr>
              <a:t>um x </a:t>
            </a:r>
            <a:r>
              <a:rPr lang="es" sz="1500">
                <a:solidFill>
                  <a:schemeClr val="lt1"/>
                </a:solidFill>
              </a:rPr>
              <a:t>149.6</a:t>
            </a:r>
            <a:r>
              <a:rPr lang="es" sz="1500">
                <a:solidFill>
                  <a:schemeClr val="lt1"/>
                </a:solidFill>
              </a:rPr>
              <a:t>um.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- Se obtuvo un área del Die de 162um x 172.72um</a:t>
            </a:r>
            <a:endParaRPr sz="1500">
              <a:solidFill>
                <a:schemeClr val="lt1"/>
              </a:solidFill>
            </a:endParaRPr>
          </a:p>
        </p:txBody>
      </p:sp>
      <p:pic>
        <p:nvPicPr>
          <p:cNvPr id="397" name="Google Shape;39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4625" y="1477200"/>
            <a:ext cx="3896640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4625" y="2706794"/>
            <a:ext cx="3896650" cy="430681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56"/>
          <p:cNvSpPr txBox="1"/>
          <p:nvPr/>
        </p:nvSpPr>
        <p:spPr>
          <a:xfrm>
            <a:off x="5145750" y="1947350"/>
            <a:ext cx="3586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Figura 11. Coordenadas del Core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400" name="Google Shape;400;p56"/>
          <p:cNvSpPr txBox="1"/>
          <p:nvPr/>
        </p:nvSpPr>
        <p:spPr>
          <a:xfrm>
            <a:off x="5221950" y="3256475"/>
            <a:ext cx="34281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Figura 12. Coordenadas del Die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Resultados del flujo </a:t>
            </a:r>
            <a:r>
              <a:rPr lang="es"/>
              <a:t>open lane</a:t>
            </a:r>
            <a:endParaRPr/>
          </a:p>
        </p:txBody>
      </p:sp>
      <p:sp>
        <p:nvSpPr>
          <p:cNvPr id="406" name="Google Shape;406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407" name="Google Shape;407;p57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08" name="Google Shape;408;p57"/>
          <p:cNvSpPr txBox="1"/>
          <p:nvPr/>
        </p:nvSpPr>
        <p:spPr>
          <a:xfrm>
            <a:off x="2568400" y="4633575"/>
            <a:ext cx="3586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Figura 13. Reporte de Resumen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409" name="Google Shape;40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7825" y="1047750"/>
            <a:ext cx="5848350" cy="360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s"/>
              <a:t>Especificaciones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8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15" name="Google Shape;415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s" sz="2520">
                <a:solidFill>
                  <a:schemeClr val="lt1"/>
                </a:solidFill>
              </a:rPr>
              <a:t>Potencia en el proceso</a:t>
            </a:r>
            <a:endParaRPr sz="252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620">
              <a:solidFill>
                <a:schemeClr val="lt1"/>
              </a:solidFill>
            </a:endParaRPr>
          </a:p>
        </p:txBody>
      </p:sp>
      <p:sp>
        <p:nvSpPr>
          <p:cNvPr id="416" name="Google Shape;416;p58"/>
          <p:cNvSpPr txBox="1"/>
          <p:nvPr/>
        </p:nvSpPr>
        <p:spPr>
          <a:xfrm>
            <a:off x="2587838" y="4451725"/>
            <a:ext cx="3586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Figura 15. Reporte de Potencia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417" name="Google Shape;417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0150" y="1290688"/>
            <a:ext cx="6543675" cy="298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Skew del Clock.</a:t>
            </a:r>
            <a:endParaRPr/>
          </a:p>
        </p:txBody>
      </p:sp>
      <p:sp>
        <p:nvSpPr>
          <p:cNvPr id="423" name="Google Shape;423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59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25" name="Google Shape;425;p59"/>
          <p:cNvSpPr txBox="1"/>
          <p:nvPr/>
        </p:nvSpPr>
        <p:spPr>
          <a:xfrm>
            <a:off x="2576600" y="4138075"/>
            <a:ext cx="3586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Figura 16. Reporte de Skew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426" name="Google Shape;426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800" y="1829225"/>
            <a:ext cx="6048375" cy="186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Implementación Física</a:t>
            </a:r>
            <a:endParaRPr/>
          </a:p>
        </p:txBody>
      </p:sp>
      <p:sp>
        <p:nvSpPr>
          <p:cNvPr id="432" name="Google Shape;432;p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60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434" name="Google Shape;434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400" y="1314937"/>
            <a:ext cx="3901737" cy="3091474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60"/>
          <p:cNvSpPr txBox="1"/>
          <p:nvPr/>
        </p:nvSpPr>
        <p:spPr>
          <a:xfrm>
            <a:off x="787150" y="4568875"/>
            <a:ext cx="32691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Figura 17. Versión actualizada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436" name="Google Shape;436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7475" y="1314936"/>
            <a:ext cx="3603526" cy="3091474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60"/>
          <p:cNvSpPr txBox="1"/>
          <p:nvPr/>
        </p:nvSpPr>
        <p:spPr>
          <a:xfrm>
            <a:off x="4378825" y="4568875"/>
            <a:ext cx="32691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Figura 18. Versión anterior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1"/>
          <p:cNvSpPr txBox="1"/>
          <p:nvPr>
            <p:ph type="title"/>
          </p:nvPr>
        </p:nvSpPr>
        <p:spPr>
          <a:xfrm>
            <a:off x="311700" y="16372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s" sz="7200"/>
              <a:t>¡Muchas gracias!</a:t>
            </a:r>
            <a:endParaRPr b="1" sz="7200"/>
          </a:p>
        </p:txBody>
      </p:sp>
      <p:sp>
        <p:nvSpPr>
          <p:cNvPr id="443" name="Google Shape;443;p61"/>
          <p:cNvSpPr txBox="1"/>
          <p:nvPr>
            <p:ph type="title"/>
          </p:nvPr>
        </p:nvSpPr>
        <p:spPr>
          <a:xfrm>
            <a:off x="311700" y="26645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s" sz="2900"/>
              <a:t>¿Preguntas?</a:t>
            </a:r>
            <a:endParaRPr b="1" sz="2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Diseño general</a:t>
            </a:r>
            <a:endParaRPr/>
          </a:p>
        </p:txBody>
      </p:sp>
      <p:sp>
        <p:nvSpPr>
          <p:cNvPr id="268" name="Google Shape;268;p41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69" name="Google Shape;269;p41"/>
          <p:cNvSpPr txBox="1"/>
          <p:nvPr/>
        </p:nvSpPr>
        <p:spPr>
          <a:xfrm>
            <a:off x="375900" y="1262300"/>
            <a:ext cx="2883300" cy="30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-"/>
            </a:pPr>
            <a:r>
              <a:rPr lang="es" sz="1500">
                <a:solidFill>
                  <a:schemeClr val="lt1"/>
                </a:solidFill>
              </a:rPr>
              <a:t>El diseño consiste en un generador de sinusoides de frecuencia ajustable, mediante dos modos de operación principal.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-"/>
            </a:pPr>
            <a:r>
              <a:rPr lang="es" sz="1500">
                <a:solidFill>
                  <a:schemeClr val="lt1"/>
                </a:solidFill>
              </a:rPr>
              <a:t>Modo 1: Se ingresa una constante mediante UART que permite ajustar la frecuencia de salida de una sinusoide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-"/>
            </a:pPr>
            <a:r>
              <a:rPr lang="es" sz="1500">
                <a:solidFill>
                  <a:schemeClr val="lt1"/>
                </a:solidFill>
              </a:rPr>
              <a:t>Modo 2: Se ingresa un Clock arbitrario como input al IC que permite obtener una frecuencia de salida arbitraria.</a:t>
            </a:r>
            <a:endParaRPr sz="1500">
              <a:solidFill>
                <a:schemeClr val="lt1"/>
              </a:solidFill>
            </a:endParaRPr>
          </a:p>
        </p:txBody>
      </p:sp>
      <p:pic>
        <p:nvPicPr>
          <p:cNvPr id="270" name="Google Shape;27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6150" y="1728800"/>
            <a:ext cx="5657850" cy="2238375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41"/>
          <p:cNvSpPr txBox="1"/>
          <p:nvPr/>
        </p:nvSpPr>
        <p:spPr>
          <a:xfrm>
            <a:off x="4713075" y="3979388"/>
            <a:ext cx="335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Figura 1. Comunicación Serial.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272" name="Google Shape;272;p41"/>
          <p:cNvSpPr txBox="1"/>
          <p:nvPr/>
        </p:nvSpPr>
        <p:spPr>
          <a:xfrm>
            <a:off x="6830700" y="4464950"/>
            <a:ext cx="23133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chemeClr val="lt1"/>
                </a:solidFill>
              </a:rPr>
              <a:t>Fuente:https://book.hacktricks.xyz/todo/hardware-hacking/uart</a:t>
            </a:r>
            <a:endParaRPr sz="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Diagrama de Bloques</a:t>
            </a:r>
            <a:endParaRPr/>
          </a:p>
        </p:txBody>
      </p:sp>
      <p:sp>
        <p:nvSpPr>
          <p:cNvPr id="278" name="Google Shape;278;p42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79" name="Google Shape;27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125" y="1167650"/>
            <a:ext cx="8719751" cy="288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2"/>
          <p:cNvSpPr txBox="1"/>
          <p:nvPr/>
        </p:nvSpPr>
        <p:spPr>
          <a:xfrm>
            <a:off x="2281050" y="4105550"/>
            <a:ext cx="4581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Figura 2. Diagrama de Bloques General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Diagrama de Bloques</a:t>
            </a:r>
            <a:endParaRPr/>
          </a:p>
        </p:txBody>
      </p:sp>
      <p:sp>
        <p:nvSpPr>
          <p:cNvPr id="286" name="Google Shape;286;p43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87" name="Google Shape;28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775" y="1507050"/>
            <a:ext cx="8839198" cy="2277793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43"/>
          <p:cNvSpPr txBox="1"/>
          <p:nvPr/>
        </p:nvSpPr>
        <p:spPr>
          <a:xfrm>
            <a:off x="2693400" y="4197975"/>
            <a:ext cx="360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Figura 3. Esquemático en Verilog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Diagrama de Bloques</a:t>
            </a:r>
            <a:endParaRPr/>
          </a:p>
        </p:txBody>
      </p:sp>
      <p:sp>
        <p:nvSpPr>
          <p:cNvPr id="294" name="Google Shape;294;p44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95" name="Google Shape;295;p44"/>
          <p:cNvSpPr txBox="1"/>
          <p:nvPr/>
        </p:nvSpPr>
        <p:spPr>
          <a:xfrm>
            <a:off x="2562775" y="4197975"/>
            <a:ext cx="3998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Figura 4. Zoom a Receptor y Buffer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296" name="Google Shape;29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200" cy="2818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Diagrama de Bloques</a:t>
            </a:r>
            <a:endParaRPr/>
          </a:p>
        </p:txBody>
      </p:sp>
      <p:sp>
        <p:nvSpPr>
          <p:cNvPr id="302" name="Google Shape;302;p45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03" name="Google Shape;303;p45"/>
          <p:cNvSpPr txBox="1"/>
          <p:nvPr/>
        </p:nvSpPr>
        <p:spPr>
          <a:xfrm>
            <a:off x="2638975" y="4502775"/>
            <a:ext cx="3998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Figura 5. Zoom a Receptor y Buffer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304" name="Google Shape;30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7800" y="1159563"/>
            <a:ext cx="7431217" cy="3225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s"/>
              <a:t>Simulación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7"/>
          <p:cNvSpPr txBox="1"/>
          <p:nvPr>
            <p:ph type="title"/>
          </p:nvPr>
        </p:nvSpPr>
        <p:spPr>
          <a:xfrm>
            <a:off x="311700" y="555600"/>
            <a:ext cx="28080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Simulación</a:t>
            </a:r>
            <a:endParaRPr/>
          </a:p>
        </p:txBody>
      </p:sp>
      <p:sp>
        <p:nvSpPr>
          <p:cNvPr id="315" name="Google Shape;315;p47"/>
          <p:cNvSpPr txBox="1"/>
          <p:nvPr>
            <p:ph idx="12" type="sldNum"/>
          </p:nvPr>
        </p:nvSpPr>
        <p:spPr>
          <a:xfrm>
            <a:off x="7099233" y="46782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16" name="Google Shape;316;p47"/>
          <p:cNvSpPr txBox="1"/>
          <p:nvPr/>
        </p:nvSpPr>
        <p:spPr>
          <a:xfrm>
            <a:off x="452700" y="1879950"/>
            <a:ext cx="2526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- </a:t>
            </a:r>
            <a:r>
              <a:rPr lang="es" sz="1500">
                <a:solidFill>
                  <a:schemeClr val="lt1"/>
                </a:solidFill>
              </a:rPr>
              <a:t>El divisor de clock implementado sigue la ecuación 1.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- </a:t>
            </a:r>
            <a:r>
              <a:rPr lang="es" sz="1500">
                <a:solidFill>
                  <a:schemeClr val="lt1"/>
                </a:solidFill>
              </a:rPr>
              <a:t>La entrada por UART es la constante Kc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317" name="Google Shape;317;p47"/>
          <p:cNvSpPr txBox="1"/>
          <p:nvPr/>
        </p:nvSpPr>
        <p:spPr>
          <a:xfrm>
            <a:off x="5680150" y="2156250"/>
            <a:ext cx="1251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Ecuación</a:t>
            </a:r>
            <a:r>
              <a:rPr lang="es" sz="1500">
                <a:solidFill>
                  <a:schemeClr val="lt1"/>
                </a:solidFill>
              </a:rPr>
              <a:t> 1.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318" name="Google Shape;318;p47"/>
          <p:cNvSpPr txBox="1"/>
          <p:nvPr/>
        </p:nvSpPr>
        <p:spPr>
          <a:xfrm>
            <a:off x="593700" y="3339050"/>
            <a:ext cx="2526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- Se almacenó la información de la sinusoide con 1024 muestras. Así, la frecuencia de la sinusoide sigue la ecuación 2.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319" name="Google Shape;319;p47"/>
          <p:cNvSpPr txBox="1"/>
          <p:nvPr/>
        </p:nvSpPr>
        <p:spPr>
          <a:xfrm>
            <a:off x="5718250" y="4200175"/>
            <a:ext cx="1213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Ecuación 2.</a:t>
            </a:r>
            <a:endParaRPr sz="1500">
              <a:solidFill>
                <a:schemeClr val="lt1"/>
              </a:solidFill>
            </a:endParaRPr>
          </a:p>
        </p:txBody>
      </p:sp>
      <p:pic>
        <p:nvPicPr>
          <p:cNvPr id="320" name="Google Shape;32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1750" y="3010625"/>
            <a:ext cx="2581275" cy="122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4613" y="744513"/>
            <a:ext cx="2495550" cy="122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hip USM">
  <a:themeElements>
    <a:clrScheme name="Simple Light">
      <a:dk1>
        <a:srgbClr val="241A05"/>
      </a:dk1>
      <a:lt1>
        <a:srgbClr val="0E1D2D"/>
      </a:lt1>
      <a:dk2>
        <a:srgbClr val="FFF7E2"/>
      </a:dk2>
      <a:lt2>
        <a:srgbClr val="E2F2FF"/>
      </a:lt2>
      <a:accent1>
        <a:srgbClr val="FFE5E5"/>
      </a:accent1>
      <a:accent2>
        <a:srgbClr val="FF4444"/>
      </a:accent2>
      <a:accent3>
        <a:srgbClr val="49AA68"/>
      </a:accent3>
      <a:accent4>
        <a:srgbClr val="FFBF00"/>
      </a:accent4>
      <a:accent5>
        <a:srgbClr val="A20801"/>
      </a:accent5>
      <a:accent6>
        <a:srgbClr val="003812"/>
      </a:accent6>
      <a:hlink>
        <a:srgbClr val="004C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